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sldIdLst>
    <p:sldId id="256" r:id="rId2"/>
    <p:sldId id="259" r:id="rId3"/>
    <p:sldId id="257" r:id="rId4"/>
    <p:sldId id="258" r:id="rId5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8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3210" y="10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014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283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35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71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477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127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245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75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975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496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962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04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70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993BD9-AF6C-46A7-8464-85035B642F97}"/>
              </a:ext>
            </a:extLst>
          </p:cNvPr>
          <p:cNvSpPr/>
          <p:nvPr/>
        </p:nvSpPr>
        <p:spPr>
          <a:xfrm>
            <a:off x="310436" y="229057"/>
            <a:ext cx="6547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Annual</a:t>
            </a:r>
            <a:r>
              <a:rPr lang="en-US" sz="4000" dirty="0">
                <a:latin typeface="+mj-lt"/>
              </a:rPr>
              <a:t> Planner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57C98DE-957B-4DB7-B92F-4555FF2B0C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020204"/>
              </p:ext>
            </p:extLst>
          </p:nvPr>
        </p:nvGraphicFramePr>
        <p:xfrm>
          <a:off x="310436" y="1115183"/>
          <a:ext cx="6267156" cy="7853874"/>
        </p:xfrm>
        <a:graphic>
          <a:graphicData uri="http://schemas.openxmlformats.org/drawingml/2006/table">
            <a:tbl>
              <a:tblPr firstRow="1" lastCol="1" bandRow="1" bandCol="1">
                <a:tableStyleId>{5C22544A-7EE6-4342-B048-85BDC9FD1C3A}</a:tableStyleId>
              </a:tblPr>
              <a:tblGrid>
                <a:gridCol w="5697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2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6351">
                  <a:extLst>
                    <a:ext uri="{9D8B030D-6E8A-4147-A177-3AD203B41FA5}">
                      <a16:colId xmlns:a16="http://schemas.microsoft.com/office/drawing/2014/main" val="2771298530"/>
                    </a:ext>
                  </a:extLst>
                </a:gridCol>
                <a:gridCol w="2532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6351">
                  <a:extLst>
                    <a:ext uri="{9D8B030D-6E8A-4147-A177-3AD203B41FA5}">
                      <a16:colId xmlns:a16="http://schemas.microsoft.com/office/drawing/2014/main" val="1310180556"/>
                    </a:ext>
                  </a:extLst>
                </a:gridCol>
                <a:gridCol w="253218">
                  <a:extLst>
                    <a:ext uri="{9D8B030D-6E8A-4147-A177-3AD203B41FA5}">
                      <a16:colId xmlns:a16="http://schemas.microsoft.com/office/drawing/2014/main" val="3499731962"/>
                    </a:ext>
                  </a:extLst>
                </a:gridCol>
                <a:gridCol w="696351">
                  <a:extLst>
                    <a:ext uri="{9D8B030D-6E8A-4147-A177-3AD203B41FA5}">
                      <a16:colId xmlns:a16="http://schemas.microsoft.com/office/drawing/2014/main" val="3768484856"/>
                    </a:ext>
                  </a:extLst>
                </a:gridCol>
                <a:gridCol w="253218">
                  <a:extLst>
                    <a:ext uri="{9D8B030D-6E8A-4147-A177-3AD203B41FA5}">
                      <a16:colId xmlns:a16="http://schemas.microsoft.com/office/drawing/2014/main" val="2517558811"/>
                    </a:ext>
                  </a:extLst>
                </a:gridCol>
                <a:gridCol w="696351">
                  <a:extLst>
                    <a:ext uri="{9D8B030D-6E8A-4147-A177-3AD203B41FA5}">
                      <a16:colId xmlns:a16="http://schemas.microsoft.com/office/drawing/2014/main" val="3224256972"/>
                    </a:ext>
                  </a:extLst>
                </a:gridCol>
                <a:gridCol w="253218">
                  <a:extLst>
                    <a:ext uri="{9D8B030D-6E8A-4147-A177-3AD203B41FA5}">
                      <a16:colId xmlns:a16="http://schemas.microsoft.com/office/drawing/2014/main" val="1775180219"/>
                    </a:ext>
                  </a:extLst>
                </a:gridCol>
                <a:gridCol w="696351">
                  <a:extLst>
                    <a:ext uri="{9D8B030D-6E8A-4147-A177-3AD203B41FA5}">
                      <a16:colId xmlns:a16="http://schemas.microsoft.com/office/drawing/2014/main" val="2987187807"/>
                    </a:ext>
                  </a:extLst>
                </a:gridCol>
                <a:gridCol w="253218">
                  <a:extLst>
                    <a:ext uri="{9D8B030D-6E8A-4147-A177-3AD203B41FA5}">
                      <a16:colId xmlns:a16="http://schemas.microsoft.com/office/drawing/2014/main" val="1629168655"/>
                    </a:ext>
                  </a:extLst>
                </a:gridCol>
                <a:gridCol w="696351">
                  <a:extLst>
                    <a:ext uri="{9D8B030D-6E8A-4147-A177-3AD203B41FA5}">
                      <a16:colId xmlns:a16="http://schemas.microsoft.com/office/drawing/2014/main" val="2039321327"/>
                    </a:ext>
                  </a:extLst>
                </a:gridCol>
              </a:tblGrid>
              <a:tr h="241905">
                <a:tc>
                  <a:txBody>
                    <a:bodyPr/>
                    <a:lstStyle/>
                    <a:p>
                      <a:pPr lvl="0" algn="r">
                        <a:lnSpc>
                          <a:spcPct val="100000"/>
                        </a:lnSpc>
                      </a:pPr>
                      <a:r>
                        <a:rPr lang="en-JM" altLang="ko-KR" sz="8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MONTH</a:t>
                      </a:r>
                    </a:p>
                  </a:txBody>
                  <a:tcPr marL="0" marR="457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20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1</a:t>
                      </a:r>
                    </a:p>
                  </a:txBody>
                  <a:tcPr marL="4572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endParaRPr lang="en-JM" altLang="ko-KR" sz="1000" b="1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20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2</a:t>
                      </a:r>
                    </a:p>
                  </a:txBody>
                  <a:tcPr marL="4572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endParaRPr lang="en-JM" altLang="ko-KR" sz="1000" b="1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20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3</a:t>
                      </a:r>
                    </a:p>
                  </a:txBody>
                  <a:tcPr marL="4572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endParaRPr lang="en-JM" altLang="ko-KR" sz="1050" b="1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20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4</a:t>
                      </a:r>
                    </a:p>
                  </a:txBody>
                  <a:tcPr marL="4572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endParaRPr lang="en-JM" altLang="ko-KR" sz="1000" b="1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20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5</a:t>
                      </a:r>
                    </a:p>
                  </a:txBody>
                  <a:tcPr marL="4572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endParaRPr lang="en-JM" altLang="ko-KR" sz="1000" b="1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2000" b="0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6</a:t>
                      </a:r>
                    </a:p>
                  </a:txBody>
                  <a:tcPr marL="4572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endParaRPr lang="en-JM" altLang="ko-KR" sz="1000" b="0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905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</a:pPr>
                      <a:r>
                        <a:rPr lang="en-JM" altLang="ko-KR" sz="8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DATE</a:t>
                      </a:r>
                    </a:p>
                  </a:txBody>
                  <a:tcPr marL="4572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endParaRPr lang="en-JM" altLang="ko-KR" sz="1400" b="1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>
                          <a:solidFill>
                            <a:schemeClr val="bg1"/>
                          </a:solidFill>
                        </a:rPr>
                        <a:t>JAN</a:t>
                      </a:r>
                    </a:p>
                  </a:txBody>
                  <a:tcPr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endParaRPr lang="en-JM" altLang="ko-KR" sz="1400" b="1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</a:rPr>
                        <a:t>FEB</a:t>
                      </a:r>
                    </a:p>
                  </a:txBody>
                  <a:tcPr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endParaRPr lang="en-JM" altLang="ko-KR" sz="1400" b="1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</a:rPr>
                        <a:t>MAR</a:t>
                      </a:r>
                    </a:p>
                  </a:txBody>
                  <a:tcPr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endParaRPr lang="en-JM" altLang="ko-KR" sz="1400" b="1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</a:rPr>
                        <a:t>APR</a:t>
                      </a:r>
                    </a:p>
                  </a:txBody>
                  <a:tcPr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endParaRPr lang="en-JM" altLang="ko-KR" sz="1400" b="1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</a:rPr>
                        <a:t>MAY</a:t>
                      </a:r>
                    </a:p>
                  </a:txBody>
                  <a:tcPr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endParaRPr lang="en-JM" altLang="ko-KR" sz="1400" b="1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</a:rPr>
                        <a:t>JUNE</a:t>
                      </a:r>
                    </a:p>
                  </a:txBody>
                  <a:tcPr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0674224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2088968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5170579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0098437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551742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027879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4396679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242608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6403158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02640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836442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1395982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2871897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108987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6846988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26583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5244953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2628951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4663066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1053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3677467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893454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30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303449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31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8822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993BD9-AF6C-46A7-8464-85035B642F97}"/>
              </a:ext>
            </a:extLst>
          </p:cNvPr>
          <p:cNvSpPr/>
          <p:nvPr/>
        </p:nvSpPr>
        <p:spPr>
          <a:xfrm>
            <a:off x="310436" y="229057"/>
            <a:ext cx="6547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latin typeface="+mj-lt"/>
              </a:rPr>
              <a:t>Annual</a:t>
            </a:r>
            <a:r>
              <a:rPr lang="en-US" sz="4000" dirty="0">
                <a:latin typeface="+mj-lt"/>
              </a:rPr>
              <a:t> Planner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57C98DE-957B-4DB7-B92F-4555FF2B0C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543141"/>
              </p:ext>
            </p:extLst>
          </p:nvPr>
        </p:nvGraphicFramePr>
        <p:xfrm>
          <a:off x="310436" y="1115183"/>
          <a:ext cx="6215106" cy="7853874"/>
        </p:xfrm>
        <a:graphic>
          <a:graphicData uri="http://schemas.openxmlformats.org/drawingml/2006/table">
            <a:tbl>
              <a:tblPr firstRow="1" lastCol="1" bandRow="1" bandCol="1">
                <a:tableStyleId>{5C22544A-7EE6-4342-B048-85BDC9FD1C3A}</a:tableStyleId>
              </a:tblPr>
              <a:tblGrid>
                <a:gridCol w="5697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2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6351">
                  <a:extLst>
                    <a:ext uri="{9D8B030D-6E8A-4147-A177-3AD203B41FA5}">
                      <a16:colId xmlns:a16="http://schemas.microsoft.com/office/drawing/2014/main" val="2771298530"/>
                    </a:ext>
                  </a:extLst>
                </a:gridCol>
                <a:gridCol w="2532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6351">
                  <a:extLst>
                    <a:ext uri="{9D8B030D-6E8A-4147-A177-3AD203B41FA5}">
                      <a16:colId xmlns:a16="http://schemas.microsoft.com/office/drawing/2014/main" val="1310180556"/>
                    </a:ext>
                  </a:extLst>
                </a:gridCol>
                <a:gridCol w="253218">
                  <a:extLst>
                    <a:ext uri="{9D8B030D-6E8A-4147-A177-3AD203B41FA5}">
                      <a16:colId xmlns:a16="http://schemas.microsoft.com/office/drawing/2014/main" val="349973196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768484856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2517558811"/>
                    </a:ext>
                  </a:extLst>
                </a:gridCol>
                <a:gridCol w="585216">
                  <a:extLst>
                    <a:ext uri="{9D8B030D-6E8A-4147-A177-3AD203B41FA5}">
                      <a16:colId xmlns:a16="http://schemas.microsoft.com/office/drawing/2014/main" val="3224256972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1775180219"/>
                    </a:ext>
                  </a:extLst>
                </a:gridCol>
                <a:gridCol w="585216">
                  <a:extLst>
                    <a:ext uri="{9D8B030D-6E8A-4147-A177-3AD203B41FA5}">
                      <a16:colId xmlns:a16="http://schemas.microsoft.com/office/drawing/2014/main" val="2987187807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1629168655"/>
                    </a:ext>
                  </a:extLst>
                </a:gridCol>
                <a:gridCol w="585216">
                  <a:extLst>
                    <a:ext uri="{9D8B030D-6E8A-4147-A177-3AD203B41FA5}">
                      <a16:colId xmlns:a16="http://schemas.microsoft.com/office/drawing/2014/main" val="2039321327"/>
                    </a:ext>
                  </a:extLst>
                </a:gridCol>
              </a:tblGrid>
              <a:tr h="241905">
                <a:tc>
                  <a:txBody>
                    <a:bodyPr/>
                    <a:lstStyle/>
                    <a:p>
                      <a:pPr lvl="0" algn="r">
                        <a:lnSpc>
                          <a:spcPct val="100000"/>
                        </a:lnSpc>
                      </a:pPr>
                      <a:r>
                        <a:rPr lang="en-JM" altLang="ko-KR" sz="8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MONTH</a:t>
                      </a:r>
                    </a:p>
                  </a:txBody>
                  <a:tcPr marL="0" marR="457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20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7</a:t>
                      </a:r>
                    </a:p>
                  </a:txBody>
                  <a:tcPr marL="4572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endParaRPr lang="en-JM" altLang="ko-KR" sz="1000" b="1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20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8</a:t>
                      </a:r>
                    </a:p>
                  </a:txBody>
                  <a:tcPr marL="4572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endParaRPr lang="en-JM" altLang="ko-KR" sz="1000" b="1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20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9</a:t>
                      </a:r>
                    </a:p>
                  </a:txBody>
                  <a:tcPr marL="4572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endParaRPr lang="en-JM" altLang="ko-KR" sz="1050" b="1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20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10</a:t>
                      </a:r>
                    </a:p>
                  </a:txBody>
                  <a:tcPr marL="4572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endParaRPr lang="en-JM" altLang="ko-KR" sz="1000" b="1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20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11</a:t>
                      </a:r>
                    </a:p>
                  </a:txBody>
                  <a:tcPr marL="4572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endParaRPr lang="en-JM" altLang="ko-KR" sz="1000" b="1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2000" b="0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12</a:t>
                      </a:r>
                    </a:p>
                  </a:txBody>
                  <a:tcPr marL="4572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endParaRPr lang="en-JM" altLang="ko-KR" sz="1000" b="0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905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</a:pPr>
                      <a:r>
                        <a:rPr lang="en-JM" altLang="ko-KR" sz="8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DATE</a:t>
                      </a:r>
                    </a:p>
                  </a:txBody>
                  <a:tcPr marL="4572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endParaRPr lang="en-JM" altLang="ko-KR" sz="1400" b="1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>
                          <a:solidFill>
                            <a:schemeClr val="bg1"/>
                          </a:solidFill>
                        </a:rPr>
                        <a:t>JUL</a:t>
                      </a:r>
                    </a:p>
                  </a:txBody>
                  <a:tcPr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endParaRPr lang="en-JM" altLang="ko-KR" sz="1400" b="1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</a:rPr>
                        <a:t>AUG</a:t>
                      </a:r>
                    </a:p>
                  </a:txBody>
                  <a:tcPr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endParaRPr lang="en-JM" altLang="ko-KR" sz="1400" b="1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</a:rPr>
                        <a:t>SEP</a:t>
                      </a:r>
                    </a:p>
                  </a:txBody>
                  <a:tcPr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endParaRPr lang="en-JM" altLang="ko-KR" sz="1400" b="1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</a:rPr>
                        <a:t>OCT</a:t>
                      </a:r>
                    </a:p>
                  </a:txBody>
                  <a:tcPr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endParaRPr lang="en-JM" altLang="ko-KR" sz="1400" b="1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</a:rPr>
                        <a:t>NOV</a:t>
                      </a:r>
                    </a:p>
                  </a:txBody>
                  <a:tcPr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endParaRPr lang="en-JM" altLang="ko-KR" sz="1400" b="1" spc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</a:rPr>
                        <a:t>DEC</a:t>
                      </a:r>
                    </a:p>
                  </a:txBody>
                  <a:tcPr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0674224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2088968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5170579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0098437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551742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027879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4396679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242608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6403158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02640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836442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1395982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2871897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108987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6846988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26583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5244953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2628951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4663066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61053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3677467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893454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30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303449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31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8822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0335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70062A7-2E33-422D-A31C-ADD1518F264F}"/>
              </a:ext>
            </a:extLst>
          </p:cNvPr>
          <p:cNvSpPr/>
          <p:nvPr/>
        </p:nvSpPr>
        <p:spPr>
          <a:xfrm>
            <a:off x="310436" y="229057"/>
            <a:ext cx="6547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chemeClr val="accent3"/>
                </a:solidFill>
              </a:rPr>
              <a:t>Monthly</a:t>
            </a:r>
            <a:r>
              <a:rPr lang="en-US" sz="4000" dirty="0">
                <a:latin typeface="+mj-lt"/>
              </a:rPr>
              <a:t> Planner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7B56CA4-A9AB-4A8A-A714-BBD5D4D260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977513"/>
              </p:ext>
            </p:extLst>
          </p:nvPr>
        </p:nvGraphicFramePr>
        <p:xfrm>
          <a:off x="310436" y="1115183"/>
          <a:ext cx="6215106" cy="7853874"/>
        </p:xfrm>
        <a:graphic>
          <a:graphicData uri="http://schemas.openxmlformats.org/drawingml/2006/table">
            <a:tbl>
              <a:tblPr firstRow="1" lastCol="1" bandRow="1" bandCol="1">
                <a:tableStyleId>{5C22544A-7EE6-4342-B048-85BDC9FD1C3A}</a:tableStyleId>
              </a:tblPr>
              <a:tblGrid>
                <a:gridCol w="5697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95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95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3298">
                  <a:extLst>
                    <a:ext uri="{9D8B030D-6E8A-4147-A177-3AD203B41FA5}">
                      <a16:colId xmlns:a16="http://schemas.microsoft.com/office/drawing/2014/main" val="3499731962"/>
                    </a:ext>
                  </a:extLst>
                </a:gridCol>
                <a:gridCol w="950976">
                  <a:extLst>
                    <a:ext uri="{9D8B030D-6E8A-4147-A177-3AD203B41FA5}">
                      <a16:colId xmlns:a16="http://schemas.microsoft.com/office/drawing/2014/main" val="2517558811"/>
                    </a:ext>
                  </a:extLst>
                </a:gridCol>
                <a:gridCol w="950976">
                  <a:extLst>
                    <a:ext uri="{9D8B030D-6E8A-4147-A177-3AD203B41FA5}">
                      <a16:colId xmlns:a16="http://schemas.microsoft.com/office/drawing/2014/main" val="1775180219"/>
                    </a:ext>
                  </a:extLst>
                </a:gridCol>
                <a:gridCol w="950976">
                  <a:extLst>
                    <a:ext uri="{9D8B030D-6E8A-4147-A177-3AD203B41FA5}">
                      <a16:colId xmlns:a16="http://schemas.microsoft.com/office/drawing/2014/main" val="1629168655"/>
                    </a:ext>
                  </a:extLst>
                </a:gridCol>
              </a:tblGrid>
              <a:tr h="483810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DATE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>
                          <a:solidFill>
                            <a:schemeClr val="bg1"/>
                          </a:solidFill>
                        </a:rPr>
                        <a:t>TITLE</a:t>
                      </a:r>
                      <a:endParaRPr lang="en-US" altLang="ko-KR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"/>
                          <a:ea typeface="Arial Unicode MS"/>
                          <a:cs typeface="+mn-cs"/>
                        </a:rPr>
                        <a:t>TITLE</a:t>
                      </a:r>
                      <a:endParaRPr kumimoji="0" lang="en-US" altLang="ko-K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/>
                        <a:ea typeface="Arial Unicode MS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"/>
                          <a:ea typeface="Arial Unicode MS"/>
                          <a:cs typeface="+mn-cs"/>
                        </a:rPr>
                        <a:t>TITLE</a:t>
                      </a:r>
                      <a:endParaRPr kumimoji="0" lang="en-US" altLang="ko-K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/>
                        <a:ea typeface="Arial Unicode MS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"/>
                          <a:ea typeface="Arial Unicode MS"/>
                          <a:cs typeface="+mn-cs"/>
                        </a:rPr>
                        <a:t>TITLE</a:t>
                      </a:r>
                      <a:endParaRPr kumimoji="0" lang="en-US" altLang="ko-K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/>
                        <a:ea typeface="Arial Unicode MS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"/>
                          <a:ea typeface="Arial Unicode MS"/>
                          <a:cs typeface="+mn-cs"/>
                        </a:rPr>
                        <a:t>TITLE</a:t>
                      </a:r>
                      <a:endParaRPr kumimoji="0" lang="en-US" altLang="ko-K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/>
                        <a:ea typeface="Arial Unicode MS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"/>
                          <a:ea typeface="Arial Unicode MS"/>
                          <a:cs typeface="+mn-cs"/>
                        </a:rPr>
                        <a:t>TITLE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088968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5170579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0098437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551742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6027879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4396679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242608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6403158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2640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36442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395982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2871897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08987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6846988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726583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5244953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628951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4663066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61053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677467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934540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30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303449"/>
                  </a:ext>
                </a:extLst>
              </a:tr>
              <a:tr h="237744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31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8822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723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B2D09E8-CD55-4A8C-A5A3-1A14052867C5}"/>
              </a:ext>
            </a:extLst>
          </p:cNvPr>
          <p:cNvSpPr/>
          <p:nvPr/>
        </p:nvSpPr>
        <p:spPr>
          <a:xfrm>
            <a:off x="310436" y="229057"/>
            <a:ext cx="6547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</a:rPr>
              <a:t>Weekly</a:t>
            </a:r>
            <a:r>
              <a:rPr lang="en-US" sz="4000" dirty="0">
                <a:latin typeface="+mj-lt"/>
              </a:rPr>
              <a:t> Planner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8A4C498-6254-4C50-A900-12B5B9A707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40871"/>
              </p:ext>
            </p:extLst>
          </p:nvPr>
        </p:nvGraphicFramePr>
        <p:xfrm>
          <a:off x="310436" y="1115183"/>
          <a:ext cx="6215106" cy="4534602"/>
        </p:xfrm>
        <a:graphic>
          <a:graphicData uri="http://schemas.openxmlformats.org/drawingml/2006/table">
            <a:tbl>
              <a:tblPr firstRow="1" lastCol="1" bandRow="1" bandCol="1">
                <a:tableStyleId>{5C22544A-7EE6-4342-B048-85BDC9FD1C3A}</a:tableStyleId>
              </a:tblPr>
              <a:tblGrid>
                <a:gridCol w="5697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95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95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3298">
                  <a:extLst>
                    <a:ext uri="{9D8B030D-6E8A-4147-A177-3AD203B41FA5}">
                      <a16:colId xmlns:a16="http://schemas.microsoft.com/office/drawing/2014/main" val="3499731962"/>
                    </a:ext>
                  </a:extLst>
                </a:gridCol>
                <a:gridCol w="950976">
                  <a:extLst>
                    <a:ext uri="{9D8B030D-6E8A-4147-A177-3AD203B41FA5}">
                      <a16:colId xmlns:a16="http://schemas.microsoft.com/office/drawing/2014/main" val="2517558811"/>
                    </a:ext>
                  </a:extLst>
                </a:gridCol>
                <a:gridCol w="950976">
                  <a:extLst>
                    <a:ext uri="{9D8B030D-6E8A-4147-A177-3AD203B41FA5}">
                      <a16:colId xmlns:a16="http://schemas.microsoft.com/office/drawing/2014/main" val="1775180219"/>
                    </a:ext>
                  </a:extLst>
                </a:gridCol>
                <a:gridCol w="950976">
                  <a:extLst>
                    <a:ext uri="{9D8B030D-6E8A-4147-A177-3AD203B41FA5}">
                      <a16:colId xmlns:a16="http://schemas.microsoft.com/office/drawing/2014/main" val="1629168655"/>
                    </a:ext>
                  </a:extLst>
                </a:gridCol>
              </a:tblGrid>
              <a:tr h="483810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2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WEEK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Monday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Tuesday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Wednesday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Thursday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Friday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Saturday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08896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517057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67746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93454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303449"/>
                  </a:ext>
                </a:extLst>
              </a:tr>
              <a:tr h="484632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2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WEEK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Monday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Tuesday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Wednesday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Thursday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Friday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Saturday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8822040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4B602BC-FA80-48F8-A6A3-1F7A90AFCA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896964"/>
              </p:ext>
            </p:extLst>
          </p:nvPr>
        </p:nvGraphicFramePr>
        <p:xfrm>
          <a:off x="310436" y="5924786"/>
          <a:ext cx="1828800" cy="1645920"/>
        </p:xfrm>
        <a:graphic>
          <a:graphicData uri="http://schemas.openxmlformats.org/drawingml/2006/table">
            <a:tbl>
              <a:tblPr firstRow="1" lastCol="1" bandRow="1" bandCol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1965305901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TO DO</a:t>
                      </a:r>
                      <a:endParaRPr lang="ko-KR" altLang="en-US" sz="2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231075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96375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6979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96375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3803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96375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94649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96375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3000732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78720FF-670C-491B-821C-5089562A28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556116"/>
              </p:ext>
            </p:extLst>
          </p:nvPr>
        </p:nvGraphicFramePr>
        <p:xfrm>
          <a:off x="310436" y="7750343"/>
          <a:ext cx="1828800" cy="1645920"/>
        </p:xfrm>
        <a:graphic>
          <a:graphicData uri="http://schemas.openxmlformats.org/drawingml/2006/table">
            <a:tbl>
              <a:tblPr firstRow="1" lastCol="1" bandRow="1" bandCol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1965305901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TO DO</a:t>
                      </a:r>
                      <a:endParaRPr lang="ko-KR" altLang="en-US" sz="2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231075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96375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6979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96375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3803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96375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94649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96375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3000732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D32B3E9-665F-4E66-A000-6D35826823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183661"/>
              </p:ext>
            </p:extLst>
          </p:nvPr>
        </p:nvGraphicFramePr>
        <p:xfrm>
          <a:off x="2514600" y="5924786"/>
          <a:ext cx="1828800" cy="1645920"/>
        </p:xfrm>
        <a:graphic>
          <a:graphicData uri="http://schemas.openxmlformats.org/drawingml/2006/table">
            <a:tbl>
              <a:tblPr firstRow="1" lastCol="1" bandRow="1" bandCol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1965305901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TO DO</a:t>
                      </a:r>
                      <a:endParaRPr lang="ko-KR" altLang="en-US" sz="2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231075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96375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6979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96375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3803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96375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94649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96375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3000732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CA124FBE-5C6B-4CF1-AA88-BF6DA404CD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650353"/>
              </p:ext>
            </p:extLst>
          </p:nvPr>
        </p:nvGraphicFramePr>
        <p:xfrm>
          <a:off x="2514600" y="7750343"/>
          <a:ext cx="1828800" cy="1645920"/>
        </p:xfrm>
        <a:graphic>
          <a:graphicData uri="http://schemas.openxmlformats.org/drawingml/2006/table">
            <a:tbl>
              <a:tblPr firstRow="1" lastCol="1" bandRow="1" bandCol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1965305901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TO DO</a:t>
                      </a:r>
                      <a:endParaRPr lang="ko-KR" altLang="en-US" sz="2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231075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96375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6979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96375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3803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96375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94649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96375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3000732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5DA6814-95C2-4DB7-A1A4-1A66629F37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512930"/>
              </p:ext>
            </p:extLst>
          </p:nvPr>
        </p:nvGraphicFramePr>
        <p:xfrm>
          <a:off x="4718764" y="5924786"/>
          <a:ext cx="1828800" cy="1645920"/>
        </p:xfrm>
        <a:graphic>
          <a:graphicData uri="http://schemas.openxmlformats.org/drawingml/2006/table">
            <a:tbl>
              <a:tblPr firstRow="1" lastCol="1" bandRow="1" bandCol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1965305901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TO DO</a:t>
                      </a:r>
                      <a:endParaRPr lang="ko-KR" altLang="en-US" sz="2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231075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96375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6979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96375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3803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96375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94649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96375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3000732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69B06A3-6A62-425E-B91D-4317B1FFF5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840728"/>
              </p:ext>
            </p:extLst>
          </p:nvPr>
        </p:nvGraphicFramePr>
        <p:xfrm>
          <a:off x="4718764" y="7750343"/>
          <a:ext cx="1828800" cy="1645920"/>
        </p:xfrm>
        <a:graphic>
          <a:graphicData uri="http://schemas.openxmlformats.org/drawingml/2006/table">
            <a:tbl>
              <a:tblPr firstRow="1" lastCol="1" bandRow="1" bandCol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1965305901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TO DO</a:t>
                      </a:r>
                      <a:endParaRPr lang="ko-KR" altLang="en-US" sz="2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231075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96375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6979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96375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3803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96375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94649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96375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30007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8751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CREATIVE MUSIC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ADAE8"/>
      </a:accent1>
      <a:accent2>
        <a:srgbClr val="7AE8C8"/>
      </a:accent2>
      <a:accent3>
        <a:srgbClr val="9EECAC"/>
      </a:accent3>
      <a:accent4>
        <a:srgbClr val="CAEE8C"/>
      </a:accent4>
      <a:accent5>
        <a:srgbClr val="FEE680"/>
      </a:accent5>
      <a:accent6>
        <a:srgbClr val="FEC076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</TotalTime>
  <Words>305</Words>
  <Application>Microsoft Office PowerPoint</Application>
  <PresentationFormat>A4 Paper (210x297 mm)</PresentationFormat>
  <Paragraphs>230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18</cp:revision>
  <dcterms:created xsi:type="dcterms:W3CDTF">2018-12-04T07:41:15Z</dcterms:created>
  <dcterms:modified xsi:type="dcterms:W3CDTF">2018-12-12T02:27:37Z</dcterms:modified>
</cp:coreProperties>
</file>